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85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8FEF6-0980-4481-8DD6-02412745F428}" type="datetimeFigureOut">
              <a:rPr lang="zh-CN" altLang="en-US" smtClean="0"/>
              <a:t>2023/11/8 Wednesday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64C51-455A-48CE-89F3-43F05C6C23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5180C73-F7F3-73D7-71C4-2FE6E88D5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40"/>
            <a:ext cx="9144000" cy="4848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61"/>
            <a:ext cx="9144000" cy="484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33"/>
            <a:ext cx="9144000" cy="4852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33"/>
            <a:ext cx="9144000" cy="48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三生永和中英文完整版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61"/>
            <a:ext cx="9144000" cy="484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53"/>
            <a:ext cx="9144000" cy="4851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61"/>
            <a:ext cx="9144000" cy="484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51"/>
            <a:ext cx="9144000" cy="4849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2M4MDE2MjhmMWUwMmE5NjY1MTAxMTQ4NDViNGY2ZDU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</TotalTime>
  <Words>0</Words>
  <Application>Microsoft Office PowerPoint</Application>
  <PresentationFormat>全屏显示(16:9)</PresentationFormat>
  <Paragraphs>0</Paragraphs>
  <Slides>21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huai wang</dc:creator>
  <cp:lastModifiedBy>AutoBVT</cp:lastModifiedBy>
  <cp:revision>19</cp:revision>
  <dcterms:created xsi:type="dcterms:W3CDTF">2023-10-11T09:05:00Z</dcterms:created>
  <dcterms:modified xsi:type="dcterms:W3CDTF">2023-11-08T06:56:15Z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3DC6E741539E4482AC2C6111AE1D68D6_12</vt:lpwstr>
  </property>
  <property fmtid="{D5CDD505-2E9C-101B-9397-08002B2CF9AE}" pid="3" name="KSOProductBuildVer">
    <vt:lpwstr>2052-12.1.0.15398</vt:lpwstr>
  </property>
</Properties>
</file>